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7431"/>
  </p:normalViewPr>
  <p:slideViewPr>
    <p:cSldViewPr snapToGrid="0" snapToObjects="1">
      <p:cViewPr varScale="1">
        <p:scale>
          <a:sx n="119" d="100"/>
          <a:sy n="119" d="100"/>
        </p:scale>
        <p:origin x="200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4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65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88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75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34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2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81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50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1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13A4-7EE9-A344-A240-E1E6D9E19285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C8435-9AE1-E74E-B13B-06FB9364F0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06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1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6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3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47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5</cp:revision>
  <dcterms:created xsi:type="dcterms:W3CDTF">2020-11-12T13:49:50Z</dcterms:created>
  <dcterms:modified xsi:type="dcterms:W3CDTF">2020-11-17T18:08:00Z</dcterms:modified>
</cp:coreProperties>
</file>