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6" r:id="rId3"/>
    <p:sldId id="259" r:id="rId4"/>
    <p:sldId id="257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8"/>
    <p:restoredTop sz="94630"/>
  </p:normalViewPr>
  <p:slideViewPr>
    <p:cSldViewPr snapToGrid="0" snapToObjects="1">
      <p:cViewPr varScale="1">
        <p:scale>
          <a:sx n="215" d="100"/>
          <a:sy n="215" d="100"/>
        </p:scale>
        <p:origin x="5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70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6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08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18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17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65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03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72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63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64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08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F5ECE-48D8-DD4D-BFBB-7098E007C5F6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31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90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64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20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815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Macintosh PowerPoint</Application>
  <PresentationFormat>Présentation à l'écran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2</cp:revision>
  <dcterms:created xsi:type="dcterms:W3CDTF">2020-11-02T19:10:22Z</dcterms:created>
  <dcterms:modified xsi:type="dcterms:W3CDTF">2020-11-02T19:14:31Z</dcterms:modified>
</cp:coreProperties>
</file>