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30"/>
  </p:normalViewPr>
  <p:slideViewPr>
    <p:cSldViewPr snapToGrid="0" snapToObjects="1">
      <p:cViewPr varScale="1">
        <p:scale>
          <a:sx n="119" d="100"/>
          <a:sy n="119" d="100"/>
        </p:scale>
        <p:origin x="200" y="1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2E60-1C0A-0D4E-87FF-93C88FD560E0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BDF5-F8C9-1D4F-B353-7E774DA1E7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1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2E60-1C0A-0D4E-87FF-93C88FD560E0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BDF5-F8C9-1D4F-B353-7E774DA1E7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04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2E60-1C0A-0D4E-87FF-93C88FD560E0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BDF5-F8C9-1D4F-B353-7E774DA1E7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33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2E60-1C0A-0D4E-87FF-93C88FD560E0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BDF5-F8C9-1D4F-B353-7E774DA1E7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06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2E60-1C0A-0D4E-87FF-93C88FD560E0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BDF5-F8C9-1D4F-B353-7E774DA1E7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47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2E60-1C0A-0D4E-87FF-93C88FD560E0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BDF5-F8C9-1D4F-B353-7E774DA1E7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22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2E60-1C0A-0D4E-87FF-93C88FD560E0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BDF5-F8C9-1D4F-B353-7E774DA1E7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52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2E60-1C0A-0D4E-87FF-93C88FD560E0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BDF5-F8C9-1D4F-B353-7E774DA1E7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97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2E60-1C0A-0D4E-87FF-93C88FD560E0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BDF5-F8C9-1D4F-B353-7E774DA1E7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05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2E60-1C0A-0D4E-87FF-93C88FD560E0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BDF5-F8C9-1D4F-B353-7E774DA1E7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28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2E60-1C0A-0D4E-87FF-93C88FD560E0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BDF5-F8C9-1D4F-B353-7E774DA1E7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55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42E60-1C0A-0D4E-87FF-93C88FD560E0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BDF5-F8C9-1D4F-B353-7E774DA1E7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93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8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0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3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027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Présentation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2</cp:revision>
  <dcterms:created xsi:type="dcterms:W3CDTF">2020-11-09T15:18:08Z</dcterms:created>
  <dcterms:modified xsi:type="dcterms:W3CDTF">2020-11-09T15:24:14Z</dcterms:modified>
</cp:coreProperties>
</file>