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7572"/>
  </p:normalViewPr>
  <p:slideViewPr>
    <p:cSldViewPr snapToGrid="0" snapToObjects="1">
      <p:cViewPr varScale="1">
        <p:scale>
          <a:sx n="154" d="100"/>
          <a:sy n="154" d="100"/>
        </p:scale>
        <p:origin x="208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46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23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17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96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6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94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10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78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32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21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A08-22CC-F34F-871F-F77A335DD74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8FA08-22CC-F34F-871F-F77A335DD74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EABE4-0616-ED4E-8864-CBDA62D288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5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0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5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94960" y="-2826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9139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3</cp:revision>
  <dcterms:created xsi:type="dcterms:W3CDTF">2021-03-25T15:45:14Z</dcterms:created>
  <dcterms:modified xsi:type="dcterms:W3CDTF">2021-03-25T19:38:22Z</dcterms:modified>
</cp:coreProperties>
</file>