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/>
    <p:restoredTop sz="97605"/>
  </p:normalViewPr>
  <p:slideViewPr>
    <p:cSldViewPr snapToGrid="0" snapToObjects="1">
      <p:cViewPr varScale="1">
        <p:scale>
          <a:sx n="122" d="100"/>
          <a:sy n="122" d="100"/>
        </p:scale>
        <p:origin x="208" y="2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A08-22CC-F34F-871F-F77A335DD74E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ABE4-0616-ED4E-8864-CBDA62D288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464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A08-22CC-F34F-871F-F77A335DD74E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ABE4-0616-ED4E-8864-CBDA62D288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23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A08-22CC-F34F-871F-F77A335DD74E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ABE4-0616-ED4E-8864-CBDA62D288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17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A08-22CC-F34F-871F-F77A335DD74E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ABE4-0616-ED4E-8864-CBDA62D288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960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A08-22CC-F34F-871F-F77A335DD74E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ABE4-0616-ED4E-8864-CBDA62D288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16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A08-22CC-F34F-871F-F77A335DD74E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ABE4-0616-ED4E-8864-CBDA62D288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94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A08-22CC-F34F-871F-F77A335DD74E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ABE4-0616-ED4E-8864-CBDA62D288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110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A08-22CC-F34F-871F-F77A335DD74E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ABE4-0616-ED4E-8864-CBDA62D288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78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A08-22CC-F34F-871F-F77A335DD74E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ABE4-0616-ED4E-8864-CBDA62D288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32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A08-22CC-F34F-871F-F77A335DD74E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ABE4-0616-ED4E-8864-CBDA62D288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21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A08-22CC-F34F-871F-F77A335DD74E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ABE4-0616-ED4E-8864-CBDA62D288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30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8FA08-22CC-F34F-871F-F77A335DD74E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EABE4-0616-ED4E-8864-CBDA62D288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56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03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61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10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4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61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351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0</Words>
  <Application>Microsoft Macintosh PowerPoint</Application>
  <PresentationFormat>Présentation à l'écran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12</cp:revision>
  <dcterms:created xsi:type="dcterms:W3CDTF">2021-03-25T15:45:14Z</dcterms:created>
  <dcterms:modified xsi:type="dcterms:W3CDTF">2021-04-13T14:08:52Z</dcterms:modified>
</cp:coreProperties>
</file>