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/>
    <p:restoredTop sz="97605"/>
  </p:normalViewPr>
  <p:slideViewPr>
    <p:cSldViewPr snapToGrid="0" snapToObjects="1">
      <p:cViewPr varScale="1">
        <p:scale>
          <a:sx n="122" d="100"/>
          <a:sy n="122" d="100"/>
        </p:scale>
        <p:origin x="208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9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0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2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FA08-22CC-F34F-871F-F77A335DD74E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6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51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Macintosh PowerPoint</Application>
  <PresentationFormat>Présentation à l'écran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14</cp:revision>
  <dcterms:created xsi:type="dcterms:W3CDTF">2021-03-25T15:45:14Z</dcterms:created>
  <dcterms:modified xsi:type="dcterms:W3CDTF">2021-04-14T00:11:15Z</dcterms:modified>
</cp:coreProperties>
</file>