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/>
    <p:restoredTop sz="94633"/>
  </p:normalViewPr>
  <p:slideViewPr>
    <p:cSldViewPr snapToGrid="0" snapToObjects="1">
      <p:cViewPr varScale="1">
        <p:scale>
          <a:sx n="122" d="100"/>
          <a:sy n="122" d="100"/>
        </p:scale>
        <p:origin x="216" y="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1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8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1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4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9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CC77-2D02-EC44-AA07-E54F9EDC5848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2897" y="-1177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338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</cp:revision>
  <dcterms:created xsi:type="dcterms:W3CDTF">2021-05-03T21:57:21Z</dcterms:created>
  <dcterms:modified xsi:type="dcterms:W3CDTF">2021-05-03T21:59:19Z</dcterms:modified>
</cp:coreProperties>
</file>