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7770"/>
  </p:normalViewPr>
  <p:slideViewPr>
    <p:cSldViewPr snapToGrid="0" snapToObjects="1">
      <p:cViewPr varScale="1">
        <p:scale>
          <a:sx n="122" d="100"/>
          <a:sy n="122" d="100"/>
        </p:scale>
        <p:origin x="216" y="2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71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87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31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4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4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9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CC77-2D02-EC44-AA07-E54F9EDC5848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23D2-3EFB-E143-8ED8-C4B36E924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42897" y="-1177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3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Présentation à l'écran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4</cp:revision>
  <dcterms:created xsi:type="dcterms:W3CDTF">2021-05-03T21:57:21Z</dcterms:created>
  <dcterms:modified xsi:type="dcterms:W3CDTF">2021-05-10T12:48:53Z</dcterms:modified>
</cp:coreProperties>
</file>