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/>
    <p:restoredTop sz="94633"/>
  </p:normalViewPr>
  <p:slideViewPr>
    <p:cSldViewPr snapToGrid="0" snapToObjects="1">
      <p:cViewPr varScale="1">
        <p:scale>
          <a:sx n="122" d="100"/>
          <a:sy n="122" d="100"/>
        </p:scale>
        <p:origin x="216" y="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47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30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5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76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08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44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5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78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85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18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63BF-5E2D-2A43-A5F0-30736619FAB4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2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737131" y="-1061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5717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Présentation à l'écran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6</cp:revision>
  <dcterms:created xsi:type="dcterms:W3CDTF">2021-05-03T15:52:47Z</dcterms:created>
  <dcterms:modified xsi:type="dcterms:W3CDTF">2021-05-05T20:55:51Z</dcterms:modified>
</cp:coreProperties>
</file>