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196" d="100"/>
          <a:sy n="196" d="100"/>
        </p:scale>
        <p:origin x="1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3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Présentation à l'écran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9</cp:revision>
  <dcterms:created xsi:type="dcterms:W3CDTF">2021-06-08T15:02:16Z</dcterms:created>
  <dcterms:modified xsi:type="dcterms:W3CDTF">2021-06-15T17:50:16Z</dcterms:modified>
</cp:coreProperties>
</file>