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7727"/>
  </p:normalViewPr>
  <p:slideViewPr>
    <p:cSldViewPr snapToGrid="0" snapToObjects="1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6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6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03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Rachel Dojlido</cp:lastModifiedBy>
  <cp:revision>10</cp:revision>
  <dcterms:created xsi:type="dcterms:W3CDTF">2021-06-08T15:02:16Z</dcterms:created>
  <dcterms:modified xsi:type="dcterms:W3CDTF">2021-06-18T16:19:28Z</dcterms:modified>
</cp:coreProperties>
</file>