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7727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28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9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6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1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BEA7-E2E8-414B-83A9-414D336E520D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86A7-8108-DB4F-A9E5-AD7079BAC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688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7</cp:revision>
  <dcterms:created xsi:type="dcterms:W3CDTF">2021-06-18T23:34:20Z</dcterms:created>
  <dcterms:modified xsi:type="dcterms:W3CDTF">2021-06-29T22:07:28Z</dcterms:modified>
</cp:coreProperties>
</file>