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81" d="100"/>
          <a:sy n="81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28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9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8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6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1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88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5</cp:revision>
  <dcterms:created xsi:type="dcterms:W3CDTF">2021-06-18T23:34:20Z</dcterms:created>
  <dcterms:modified xsi:type="dcterms:W3CDTF">2021-06-29T22:35:25Z</dcterms:modified>
</cp:coreProperties>
</file>