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02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64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9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7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0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94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83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56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4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8279-11A5-D048-B027-2B206BA97255}" type="datetimeFigureOut">
              <a:rPr lang="fr-FR" smtClean="0"/>
              <a:t>14/07/2021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6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580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Laura Carpman</cp:lastModifiedBy>
  <cp:revision>9</cp:revision>
  <dcterms:created xsi:type="dcterms:W3CDTF">2021-06-28T20:36:44Z</dcterms:created>
  <dcterms:modified xsi:type="dcterms:W3CDTF">2021-07-14T16:27:55Z</dcterms:modified>
</cp:coreProperties>
</file>