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/>
    <p:restoredTop sz="94682"/>
  </p:normalViewPr>
  <p:slideViewPr>
    <p:cSldViewPr snapToGrid="0" snapToObjects="1">
      <p:cViewPr varScale="1">
        <p:scale>
          <a:sx n="139" d="100"/>
          <a:sy n="139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02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64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9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0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94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83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56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4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8279-11A5-D048-B027-2B206BA97255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6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37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Présentation à l'écran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3</cp:revision>
  <dcterms:created xsi:type="dcterms:W3CDTF">2021-06-28T20:36:44Z</dcterms:created>
  <dcterms:modified xsi:type="dcterms:W3CDTF">2021-07-05T21:31:58Z</dcterms:modified>
</cp:coreProperties>
</file>