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7727"/>
  </p:normalViewPr>
  <p:slideViewPr>
    <p:cSldViewPr snapToGrid="0" snapToObjects="1">
      <p:cViewPr varScale="1">
        <p:scale>
          <a:sx n="196" d="100"/>
          <a:sy n="196" d="100"/>
        </p:scale>
        <p:origin x="1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71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87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9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31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6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4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2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9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5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7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739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8</cp:revision>
  <dcterms:created xsi:type="dcterms:W3CDTF">2021-05-03T21:57:21Z</dcterms:created>
  <dcterms:modified xsi:type="dcterms:W3CDTF">2021-07-14T15:35:30Z</dcterms:modified>
</cp:coreProperties>
</file>