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196" d="100"/>
          <a:sy n="196" d="100"/>
        </p:scale>
        <p:origin x="1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1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8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1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4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9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CC77-2D02-EC44-AA07-E54F9EDC5848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3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9</cp:revision>
  <dcterms:created xsi:type="dcterms:W3CDTF">2021-05-03T21:57:21Z</dcterms:created>
  <dcterms:modified xsi:type="dcterms:W3CDTF">2021-07-14T15:31:32Z</dcterms:modified>
</cp:coreProperties>
</file>