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63"/>
    <p:restoredTop sz="94714"/>
  </p:normalViewPr>
  <p:slideViewPr>
    <p:cSldViewPr snapToGrid="0" snapToObjects="1">
      <p:cViewPr varScale="1">
        <p:scale>
          <a:sx n="146" d="100"/>
          <a:sy n="146" d="100"/>
        </p:scale>
        <p:origin x="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2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9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0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4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83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5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4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8279-11A5-D048-B027-2B206BA97255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7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Macintosh PowerPoint</Application>
  <PresentationFormat>Présentation à l'écran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5</cp:revision>
  <dcterms:created xsi:type="dcterms:W3CDTF">2021-06-28T20:36:44Z</dcterms:created>
  <dcterms:modified xsi:type="dcterms:W3CDTF">2021-09-28T19:01:54Z</dcterms:modified>
</cp:coreProperties>
</file>