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0"/>
    <p:restoredTop sz="97146"/>
  </p:normalViewPr>
  <p:slideViewPr>
    <p:cSldViewPr snapToGrid="0" snapToObjects="1">
      <p:cViewPr varScale="1">
        <p:scale>
          <a:sx n="151" d="100"/>
          <a:sy n="151" d="100"/>
        </p:scale>
        <p:origin x="20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145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7486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2794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683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567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0301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230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15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6027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251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79D02-B5F1-D842-9F9B-BD8BD060097E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075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582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0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5025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Macintosh PowerPoint</Application>
  <PresentationFormat>Présentation à l'écran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Utilisateur de Microsoft Office</cp:lastModifiedBy>
  <cp:revision>9</cp:revision>
  <dcterms:created xsi:type="dcterms:W3CDTF">2021-06-08T15:02:16Z</dcterms:created>
  <dcterms:modified xsi:type="dcterms:W3CDTF">2021-09-02T18:51:04Z</dcterms:modified>
</cp:coreProperties>
</file>