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27"/>
    <p:restoredTop sz="94586"/>
  </p:normalViewPr>
  <p:slideViewPr>
    <p:cSldViewPr snapToGrid="0" snapToObjects="1">
      <p:cViewPr varScale="1">
        <p:scale>
          <a:sx n="81" d="100"/>
          <a:sy n="81" d="100"/>
        </p:scale>
        <p:origin x="19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182880" y="2821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05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13</cp:revision>
  <dcterms:created xsi:type="dcterms:W3CDTF">2021-06-28T20:36:44Z</dcterms:created>
  <dcterms:modified xsi:type="dcterms:W3CDTF">2021-10-22T13:54:08Z</dcterms:modified>
</cp:coreProperties>
</file>