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64"/>
    <p:restoredTop sz="94661"/>
  </p:normalViewPr>
  <p:slideViewPr>
    <p:cSldViewPr snapToGrid="0" snapToObjects="1">
      <p:cViewPr varScale="1">
        <p:scale>
          <a:sx n="108" d="100"/>
          <a:sy n="108" d="100"/>
        </p:scale>
        <p:origin x="22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26/10/2021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2028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26/10/2021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2642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26/10/2021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8595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26/10/2021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286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26/10/2021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479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26/10/2021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737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26/10/2021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4700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26/10/2021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9945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26/10/2021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6833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26/10/2021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0561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26/10/2021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9545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08279-11A5-D048-B027-2B206BA97255}" type="datetimeFigureOut">
              <a:rPr lang="fr-FR" smtClean="0"/>
              <a:t>26/10/2021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164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773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35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03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391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-182880" y="282157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30554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Rachel Dojlido</cp:lastModifiedBy>
  <cp:revision>17</cp:revision>
  <dcterms:created xsi:type="dcterms:W3CDTF">2021-06-28T20:36:44Z</dcterms:created>
  <dcterms:modified xsi:type="dcterms:W3CDTF">2021-10-26T20:50:28Z</dcterms:modified>
</cp:coreProperties>
</file>