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7" r:id="rId3"/>
    <p:sldId id="260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/>
    <p:restoredTop sz="94652"/>
  </p:normalViewPr>
  <p:slideViewPr>
    <p:cSldViewPr snapToGrid="0" snapToObjects="1">
      <p:cViewPr varScale="1">
        <p:scale>
          <a:sx n="57" d="100"/>
          <a:sy n="57" d="100"/>
        </p:scale>
        <p:origin x="-96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9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5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</cp:lastModifiedBy>
  <cp:revision>14</cp:revision>
  <dcterms:created xsi:type="dcterms:W3CDTF">2021-06-28T20:36:44Z</dcterms:created>
  <dcterms:modified xsi:type="dcterms:W3CDTF">2021-11-29T20:24:16Z</dcterms:modified>
</cp:coreProperties>
</file>