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7798"/>
  </p:normalViewPr>
  <p:slideViewPr>
    <p:cSldViewPr snapToGrid="0" snapToObjects="1">
      <p:cViewPr varScale="1">
        <p:scale>
          <a:sx n="108" d="100"/>
          <a:sy n="108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51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92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18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55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96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5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74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71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02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0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B2AC-B926-1547-8C1F-52D047D24DFE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4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DB2AC-B926-1547-8C1F-52D047D24DFE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1BA6-F5ED-E14D-815B-E180CEA07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39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7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490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Kathy</cp:lastModifiedBy>
  <cp:revision>7</cp:revision>
  <dcterms:created xsi:type="dcterms:W3CDTF">2021-11-01T18:51:42Z</dcterms:created>
  <dcterms:modified xsi:type="dcterms:W3CDTF">2021-11-23T19:43:42Z</dcterms:modified>
</cp:coreProperties>
</file>