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9"/>
    <p:restoredTop sz="97692"/>
  </p:normalViewPr>
  <p:slideViewPr>
    <p:cSldViewPr snapToGrid="0" snapToObjects="1">
      <p:cViewPr varScale="1">
        <p:scale>
          <a:sx n="185" d="100"/>
          <a:sy n="185" d="100"/>
        </p:scale>
        <p:origin x="168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13/01/2022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1145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13/01/2022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7486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13/01/2022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2794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13/01/2022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8683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13/01/2022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5670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13/01/2022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0301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13/01/2022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4230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13/01/2022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5158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13/01/2022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6027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13/01/2022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4251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13/01/2022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012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79D02-B5F1-D842-9F9B-BD8BD060097E}" type="datetimeFigureOut">
              <a:rPr lang="fr-FR" smtClean="0"/>
              <a:t>13/01/2022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1075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582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886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48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35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</TotalTime>
  <Words>0</Words>
  <Application>Microsoft Macintosh PowerPoint</Application>
  <PresentationFormat>Présentation à l'écran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Utilisateur de Microsoft Office</cp:lastModifiedBy>
  <cp:revision>23</cp:revision>
  <dcterms:created xsi:type="dcterms:W3CDTF">2021-06-08T15:02:16Z</dcterms:created>
  <dcterms:modified xsi:type="dcterms:W3CDTF">2022-01-13T21:57:49Z</dcterms:modified>
</cp:coreProperties>
</file>