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98" d="100"/>
          <a:sy n="198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4970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79</cp:revision>
  <dcterms:created xsi:type="dcterms:W3CDTF">2021-06-08T15:02:16Z</dcterms:created>
  <dcterms:modified xsi:type="dcterms:W3CDTF">2022-06-21T18:24:45Z</dcterms:modified>
</cp:coreProperties>
</file>