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0"/>
    <p:restoredTop sz="96785"/>
  </p:normalViewPr>
  <p:slideViewPr>
    <p:cSldViewPr snapToGrid="0" snapToObjects="1">
      <p:cViewPr varScale="1">
        <p:scale>
          <a:sx n="198" d="100"/>
          <a:sy n="198" d="100"/>
        </p:scale>
        <p:origin x="18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14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48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9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68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67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30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23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15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2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25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79D02-B5F1-D842-9F9B-BD8BD060097E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07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1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4975</TotalTime>
  <Words>0</Words>
  <Application>Microsoft Macintosh PowerPoint</Application>
  <PresentationFormat>Présentation à l'écran (4:3)</PresentationFormat>
  <Paragraphs>0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Utilisateur de Microsoft Office</cp:lastModifiedBy>
  <cp:revision>76</cp:revision>
  <dcterms:created xsi:type="dcterms:W3CDTF">2021-06-08T15:02:16Z</dcterms:created>
  <dcterms:modified xsi:type="dcterms:W3CDTF">2022-06-16T18:58:24Z</dcterms:modified>
</cp:coreProperties>
</file>