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92"/>
    <p:restoredTop sz="95701"/>
  </p:normalViewPr>
  <p:slideViewPr>
    <p:cSldViewPr snapToGrid="0" snapToObjects="1">
      <p:cViewPr varScale="1">
        <p:scale>
          <a:sx n="99" d="100"/>
          <a:sy n="99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14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48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94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68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67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30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23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15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02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25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79D02-B5F1-D842-9F9B-BD8BD060097E}" type="datetimeFigureOut">
              <a:rPr lang="fr-FR" smtClean="0"/>
              <a:t>14/07/2022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88999-59BB-F040-8B79-F3E303FF2B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07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4967</TotalTime>
  <Words>0</Words>
  <Application>Microsoft Macintosh PowerPoint</Application>
  <PresentationFormat>Présentation à l'écran (4:3)</PresentationFormat>
  <Paragraphs>0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Maxime Lapointe</cp:lastModifiedBy>
  <cp:revision>75</cp:revision>
  <dcterms:created xsi:type="dcterms:W3CDTF">2021-06-08T15:02:16Z</dcterms:created>
  <dcterms:modified xsi:type="dcterms:W3CDTF">2022-07-14T13:39:30Z</dcterms:modified>
</cp:coreProperties>
</file>