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57" r:id="rId3"/>
    <p:sldId id="258" r:id="rId4"/>
    <p:sldId id="259" r:id="rId5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992"/>
    <p:restoredTop sz="95701"/>
  </p:normalViewPr>
  <p:slideViewPr>
    <p:cSldViewPr snapToGrid="0" snapToObjects="1">
      <p:cViewPr>
        <p:scale>
          <a:sx n="56" d="100"/>
          <a:sy n="56" d="100"/>
        </p:scale>
        <p:origin x="2736" y="11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presProps" Target="presProps.xml"/><Relationship Id="rId7" Type="http://schemas.openxmlformats.org/officeDocument/2006/relationships/viewProps" Target="viewProps.xml"/><Relationship Id="rId8" Type="http://schemas.openxmlformats.org/officeDocument/2006/relationships/theme" Target="theme/theme1.xml"/><Relationship Id="rId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CA" smtClean="0"/>
              <a:t>Cliquez et modifiez le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CA" smtClean="0"/>
              <a:t>Cliquez pour modifier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79D02-B5F1-D842-9F9B-BD8BD060097E}" type="datetimeFigureOut">
              <a:rPr lang="fr-FR" smtClean="0"/>
              <a:t>05/07/2022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88999-59BB-F040-8B79-F3E303FF2B35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011457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smtClean="0"/>
              <a:t>Cliquez et modifiez le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CA" smtClean="0"/>
              <a:t>Cliquez pour modifier les styles du texte du masque</a:t>
            </a:r>
          </a:p>
          <a:p>
            <a:pPr lvl="1"/>
            <a:r>
              <a:rPr lang="fr-CA" smtClean="0"/>
              <a:t>Deuxième niveau</a:t>
            </a:r>
          </a:p>
          <a:p>
            <a:pPr lvl="2"/>
            <a:r>
              <a:rPr lang="fr-CA" smtClean="0"/>
              <a:t>Troisième niveau</a:t>
            </a:r>
          </a:p>
          <a:p>
            <a:pPr lvl="3"/>
            <a:r>
              <a:rPr lang="fr-CA" smtClean="0"/>
              <a:t>Quatrième niveau</a:t>
            </a:r>
          </a:p>
          <a:p>
            <a:pPr lvl="4"/>
            <a:r>
              <a:rPr lang="fr-CA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79D02-B5F1-D842-9F9B-BD8BD060097E}" type="datetimeFigureOut">
              <a:rPr lang="fr-FR" smtClean="0"/>
              <a:t>05/07/2022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88999-59BB-F040-8B79-F3E303FF2B35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674866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CA" smtClean="0"/>
              <a:t>Cliquez et modifiez le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fr-CA" smtClean="0"/>
              <a:t>Cliquez pour modifier les styles du texte du masque</a:t>
            </a:r>
          </a:p>
          <a:p>
            <a:pPr lvl="1"/>
            <a:r>
              <a:rPr lang="fr-CA" smtClean="0"/>
              <a:t>Deuxième niveau</a:t>
            </a:r>
          </a:p>
          <a:p>
            <a:pPr lvl="2"/>
            <a:r>
              <a:rPr lang="fr-CA" smtClean="0"/>
              <a:t>Troisième niveau</a:t>
            </a:r>
          </a:p>
          <a:p>
            <a:pPr lvl="3"/>
            <a:r>
              <a:rPr lang="fr-CA" smtClean="0"/>
              <a:t>Quatrième niveau</a:t>
            </a:r>
          </a:p>
          <a:p>
            <a:pPr lvl="4"/>
            <a:r>
              <a:rPr lang="fr-CA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79D02-B5F1-D842-9F9B-BD8BD060097E}" type="datetimeFigureOut">
              <a:rPr lang="fr-FR" smtClean="0"/>
              <a:t>05/07/2022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88999-59BB-F040-8B79-F3E303FF2B35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527945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smtClean="0"/>
              <a:t>Cliquez et modifiez le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CA" smtClean="0"/>
              <a:t>Cliquez pour modifier les styles du texte du masque</a:t>
            </a:r>
          </a:p>
          <a:p>
            <a:pPr lvl="1"/>
            <a:r>
              <a:rPr lang="fr-CA" smtClean="0"/>
              <a:t>Deuxième niveau</a:t>
            </a:r>
          </a:p>
          <a:p>
            <a:pPr lvl="2"/>
            <a:r>
              <a:rPr lang="fr-CA" smtClean="0"/>
              <a:t>Troisième niveau</a:t>
            </a:r>
          </a:p>
          <a:p>
            <a:pPr lvl="3"/>
            <a:r>
              <a:rPr lang="fr-CA" smtClean="0"/>
              <a:t>Quatrième niveau</a:t>
            </a:r>
          </a:p>
          <a:p>
            <a:pPr lvl="4"/>
            <a:r>
              <a:rPr lang="fr-CA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79D02-B5F1-D842-9F9B-BD8BD060097E}" type="datetimeFigureOut">
              <a:rPr lang="fr-FR" smtClean="0"/>
              <a:t>05/07/2022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88999-59BB-F040-8B79-F3E303FF2B35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986830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CA" smtClean="0"/>
              <a:t>Cliquez et modifiez le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CA" smtClean="0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79D02-B5F1-D842-9F9B-BD8BD060097E}" type="datetimeFigureOut">
              <a:rPr lang="fr-FR" smtClean="0"/>
              <a:t>05/07/2022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88999-59BB-F040-8B79-F3E303FF2B35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056702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smtClean="0"/>
              <a:t>Cliquez et modifiez le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fr-CA" smtClean="0"/>
              <a:t>Cliquez pour modifier les styles du texte du masque</a:t>
            </a:r>
          </a:p>
          <a:p>
            <a:pPr lvl="1"/>
            <a:r>
              <a:rPr lang="fr-CA" smtClean="0"/>
              <a:t>Deuxième niveau</a:t>
            </a:r>
          </a:p>
          <a:p>
            <a:pPr lvl="2"/>
            <a:r>
              <a:rPr lang="fr-CA" smtClean="0"/>
              <a:t>Troisième niveau</a:t>
            </a:r>
          </a:p>
          <a:p>
            <a:pPr lvl="3"/>
            <a:r>
              <a:rPr lang="fr-CA" smtClean="0"/>
              <a:t>Quatrième niveau</a:t>
            </a:r>
          </a:p>
          <a:p>
            <a:pPr lvl="4"/>
            <a:r>
              <a:rPr lang="fr-CA" smtClean="0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fr-CA" smtClean="0"/>
              <a:t>Cliquez pour modifier les styles du texte du masque</a:t>
            </a:r>
          </a:p>
          <a:p>
            <a:pPr lvl="1"/>
            <a:r>
              <a:rPr lang="fr-CA" smtClean="0"/>
              <a:t>Deuxième niveau</a:t>
            </a:r>
          </a:p>
          <a:p>
            <a:pPr lvl="2"/>
            <a:r>
              <a:rPr lang="fr-CA" smtClean="0"/>
              <a:t>Troisième niveau</a:t>
            </a:r>
          </a:p>
          <a:p>
            <a:pPr lvl="3"/>
            <a:r>
              <a:rPr lang="fr-CA" smtClean="0"/>
              <a:t>Quatrième niveau</a:t>
            </a:r>
          </a:p>
          <a:p>
            <a:pPr lvl="4"/>
            <a:r>
              <a:rPr lang="fr-CA" smtClean="0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79D02-B5F1-D842-9F9B-BD8BD060097E}" type="datetimeFigureOut">
              <a:rPr lang="fr-FR" smtClean="0"/>
              <a:t>05/07/2022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88999-59BB-F040-8B79-F3E303FF2B35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403013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fr-CA" smtClean="0"/>
              <a:t>Cliquez et modifiez le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CA" smtClean="0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fr-CA" smtClean="0"/>
              <a:t>Cliquez pour modifier les styles du texte du masque</a:t>
            </a:r>
          </a:p>
          <a:p>
            <a:pPr lvl="1"/>
            <a:r>
              <a:rPr lang="fr-CA" smtClean="0"/>
              <a:t>Deuxième niveau</a:t>
            </a:r>
          </a:p>
          <a:p>
            <a:pPr lvl="2"/>
            <a:r>
              <a:rPr lang="fr-CA" smtClean="0"/>
              <a:t>Troisième niveau</a:t>
            </a:r>
          </a:p>
          <a:p>
            <a:pPr lvl="3"/>
            <a:r>
              <a:rPr lang="fr-CA" smtClean="0"/>
              <a:t>Quatrième niveau</a:t>
            </a:r>
          </a:p>
          <a:p>
            <a:pPr lvl="4"/>
            <a:r>
              <a:rPr lang="fr-CA" smtClean="0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CA" smtClean="0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fr-CA" smtClean="0"/>
              <a:t>Cliquez pour modifier les styles du texte du masque</a:t>
            </a:r>
          </a:p>
          <a:p>
            <a:pPr lvl="1"/>
            <a:r>
              <a:rPr lang="fr-CA" smtClean="0"/>
              <a:t>Deuxième niveau</a:t>
            </a:r>
          </a:p>
          <a:p>
            <a:pPr lvl="2"/>
            <a:r>
              <a:rPr lang="fr-CA" smtClean="0"/>
              <a:t>Troisième niveau</a:t>
            </a:r>
          </a:p>
          <a:p>
            <a:pPr lvl="3"/>
            <a:r>
              <a:rPr lang="fr-CA" smtClean="0"/>
              <a:t>Quatrième niveau</a:t>
            </a:r>
          </a:p>
          <a:p>
            <a:pPr lvl="4"/>
            <a:r>
              <a:rPr lang="fr-CA" smtClean="0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79D02-B5F1-D842-9F9B-BD8BD060097E}" type="datetimeFigureOut">
              <a:rPr lang="fr-FR" smtClean="0"/>
              <a:t>05/07/2022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88999-59BB-F040-8B79-F3E303FF2B35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642305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smtClean="0"/>
              <a:t>Cliquez et modifiez le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79D02-B5F1-D842-9F9B-BD8BD060097E}" type="datetimeFigureOut">
              <a:rPr lang="fr-FR" smtClean="0"/>
              <a:t>05/07/2022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88999-59BB-F040-8B79-F3E303FF2B35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251584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79D02-B5F1-D842-9F9B-BD8BD060097E}" type="datetimeFigureOut">
              <a:rPr lang="fr-FR" smtClean="0"/>
              <a:t>05/07/2022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88999-59BB-F040-8B79-F3E303FF2B35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560278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CA" smtClean="0"/>
              <a:t>Cliquez et modifiez le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CA" smtClean="0"/>
              <a:t>Cliquez pour modifier les styles du texte du masque</a:t>
            </a:r>
          </a:p>
          <a:p>
            <a:pPr lvl="1"/>
            <a:r>
              <a:rPr lang="fr-CA" smtClean="0"/>
              <a:t>Deuxième niveau</a:t>
            </a:r>
          </a:p>
          <a:p>
            <a:pPr lvl="2"/>
            <a:r>
              <a:rPr lang="fr-CA" smtClean="0"/>
              <a:t>Troisième niveau</a:t>
            </a:r>
          </a:p>
          <a:p>
            <a:pPr lvl="3"/>
            <a:r>
              <a:rPr lang="fr-CA" smtClean="0"/>
              <a:t>Quatrième niveau</a:t>
            </a:r>
          </a:p>
          <a:p>
            <a:pPr lvl="4"/>
            <a:r>
              <a:rPr lang="fr-CA" smtClean="0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CA" smtClean="0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79D02-B5F1-D842-9F9B-BD8BD060097E}" type="datetimeFigureOut">
              <a:rPr lang="fr-FR" smtClean="0"/>
              <a:t>05/07/2022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88999-59BB-F040-8B79-F3E303FF2B35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642516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CA" smtClean="0"/>
              <a:t>Cliquez et modifiez le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CA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CA" smtClean="0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79D02-B5F1-D842-9F9B-BD8BD060097E}" type="datetimeFigureOut">
              <a:rPr lang="fr-FR" smtClean="0"/>
              <a:t>05/07/2022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88999-59BB-F040-8B79-F3E303FF2B35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30129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CA" smtClean="0"/>
              <a:t>Cliquez et modifiez le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CA" smtClean="0"/>
              <a:t>Cliquez pour modifier les styles du texte du masque</a:t>
            </a:r>
          </a:p>
          <a:p>
            <a:pPr lvl="1"/>
            <a:r>
              <a:rPr lang="fr-CA" smtClean="0"/>
              <a:t>Deuxième niveau</a:t>
            </a:r>
          </a:p>
          <a:p>
            <a:pPr lvl="2"/>
            <a:r>
              <a:rPr lang="fr-CA" smtClean="0"/>
              <a:t>Troisième niveau</a:t>
            </a:r>
          </a:p>
          <a:p>
            <a:pPr lvl="3"/>
            <a:r>
              <a:rPr lang="fr-CA" smtClean="0"/>
              <a:t>Quatrième niveau</a:t>
            </a:r>
          </a:p>
          <a:p>
            <a:pPr lvl="4"/>
            <a:r>
              <a:rPr lang="fr-CA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879D02-B5F1-D842-9F9B-BD8BD060097E}" type="datetimeFigureOut">
              <a:rPr lang="fr-FR" smtClean="0"/>
              <a:t>05/07/2022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888999-59BB-F040-8B79-F3E303FF2B35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510754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582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" y="2286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5693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6066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62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4974</TotalTime>
  <Words>0</Words>
  <Application>Microsoft Macintosh PowerPoint</Application>
  <PresentationFormat>Présentation à l'écran (4:3)</PresentationFormat>
  <Paragraphs>0</Paragraphs>
  <Slides>4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4</vt:i4>
      </vt:variant>
    </vt:vector>
  </HeadingPairs>
  <TitlesOfParts>
    <vt:vector size="8" baseType="lpstr">
      <vt:lpstr>Calibri</vt:lpstr>
      <vt:lpstr>Calibri Light</vt:lpstr>
      <vt:lpstr>Arial</vt:lpstr>
      <vt:lpstr>Thème Office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15.0033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Utilisateur de Microsoft Office</dc:creator>
  <cp:lastModifiedBy>Maxime Lapointe</cp:lastModifiedBy>
  <cp:revision>78</cp:revision>
  <dcterms:created xsi:type="dcterms:W3CDTF">2021-06-08T15:02:16Z</dcterms:created>
  <dcterms:modified xsi:type="dcterms:W3CDTF">2022-07-05T20:31:31Z</dcterms:modified>
</cp:coreProperties>
</file>