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0"/>
    <p:restoredTop sz="96785"/>
  </p:normalViewPr>
  <p:slideViewPr>
    <p:cSldViewPr snapToGrid="0" snapToObjects="1">
      <p:cViewPr varScale="1">
        <p:scale>
          <a:sx n="110" d="100"/>
          <a:sy n="110" d="100"/>
        </p:scale>
        <p:origin x="19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08/06/2022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145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08/06/2022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486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08/06/2022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2794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08/06/2022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68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08/06/2022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67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08/06/2022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30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08/06/2022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23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08/06/2022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15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08/06/2022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027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08/06/2022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425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08/06/2022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1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79D02-B5F1-D842-9F9B-BD8BD060097E}" type="datetimeFigureOut">
              <a:rPr lang="fr-FR" smtClean="0"/>
              <a:t>08/06/2022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07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82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93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066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212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5015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Rachel Dojlido</cp:lastModifiedBy>
  <cp:revision>70</cp:revision>
  <dcterms:created xsi:type="dcterms:W3CDTF">2021-06-08T15:02:16Z</dcterms:created>
  <dcterms:modified xsi:type="dcterms:W3CDTF">2022-06-08T17:32:47Z</dcterms:modified>
</cp:coreProperties>
</file>