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/>
    <p:restoredTop sz="95713"/>
  </p:normalViewPr>
  <p:slideViewPr>
    <p:cSldViewPr snapToGrid="0" snapToObjects="1">
      <p:cViewPr varScale="1">
        <p:scale>
          <a:sx n="198" d="100"/>
          <a:sy n="198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4973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75</cp:revision>
  <dcterms:created xsi:type="dcterms:W3CDTF">2021-06-08T15:02:16Z</dcterms:created>
  <dcterms:modified xsi:type="dcterms:W3CDTF">2022-07-27T21:54:52Z</dcterms:modified>
</cp:coreProperties>
</file>