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/>
    <p:restoredTop sz="96785"/>
  </p:normalViewPr>
  <p:slideViewPr>
    <p:cSldViewPr snapToGrid="0" snapToObjects="1">
      <p:cViewPr varScale="1">
        <p:scale>
          <a:sx n="199" d="100"/>
          <a:sy n="199" d="100"/>
        </p:scale>
        <p:origin x="19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4998</TotalTime>
  <Words>0</Words>
  <Application>Microsoft Macintosh PowerPoint</Application>
  <PresentationFormat>Présentation à l'écran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82</cp:revision>
  <dcterms:created xsi:type="dcterms:W3CDTF">2021-06-08T15:02:16Z</dcterms:created>
  <dcterms:modified xsi:type="dcterms:W3CDTF">2022-09-21T16:59:57Z</dcterms:modified>
</cp:coreProperties>
</file>