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 varScale="1">
        <p:scale>
          <a:sx n="199" d="100"/>
          <a:sy n="199" d="100"/>
        </p:scale>
        <p:origin x="19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4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40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5792</TotalTime>
  <Words>0</Words>
  <Application>Microsoft Macintosh PowerPoint</Application>
  <PresentationFormat>Présentation à l'écran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100</cp:revision>
  <dcterms:created xsi:type="dcterms:W3CDTF">2021-06-08T15:02:16Z</dcterms:created>
  <dcterms:modified xsi:type="dcterms:W3CDTF">2022-11-21T17:07:45Z</dcterms:modified>
</cp:coreProperties>
</file>