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84"/>
    <p:restoredTop sz="96785"/>
  </p:normalViewPr>
  <p:slideViewPr>
    <p:cSldViewPr snapToGrid="0" snapToObjects="1">
      <p:cViewPr varScale="1">
        <p:scale>
          <a:sx n="110" d="100"/>
          <a:sy n="110" d="100"/>
        </p:scale>
        <p:origin x="20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15/11/2022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14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15/11/2022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48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15/11/2022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79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15/11/2022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68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15/11/2022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67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15/11/2022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30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15/11/2022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23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15/11/2022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15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15/11/2022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027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15/11/2022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25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15/11/2022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1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79D02-B5F1-D842-9F9B-BD8BD060097E}" type="datetimeFigureOut">
              <a:rPr lang="fr-FR" smtClean="0"/>
              <a:t>15/11/2022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07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882428" y="-1470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5693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1521"/>
            <a:ext cx="9139940" cy="685495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796937" y="-6357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5"/>
            <a:ext cx="9139940" cy="685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82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1521"/>
            <a:ext cx="9139940" cy="685495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796937" y="-6357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3411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1521"/>
            <a:ext cx="9139940" cy="685495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796937" y="-6357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2189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1521"/>
            <a:ext cx="9139940" cy="685495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796937" y="-6357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140554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5061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Kathy Tzortzis</cp:lastModifiedBy>
  <cp:revision>93</cp:revision>
  <dcterms:created xsi:type="dcterms:W3CDTF">2021-06-08T15:02:16Z</dcterms:created>
  <dcterms:modified xsi:type="dcterms:W3CDTF">2022-11-15T17:17:09Z</dcterms:modified>
</cp:coreProperties>
</file>