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06" d="100"/>
          <a:sy n="106" d="100"/>
        </p:scale>
        <p:origin x="20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45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9546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113</cp:revision>
  <dcterms:created xsi:type="dcterms:W3CDTF">2021-06-08T15:02:16Z</dcterms:created>
  <dcterms:modified xsi:type="dcterms:W3CDTF">2022-12-15T16:16:45Z</dcterms:modified>
</cp:coreProperties>
</file>