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785"/>
  </p:normalViewPr>
  <p:slideViewPr>
    <p:cSldViewPr snapToGrid="0" snapToObjects="1">
      <p:cViewPr varScale="1">
        <p:scale>
          <a:sx n="110" d="100"/>
          <a:sy n="110" d="100"/>
        </p:scale>
        <p:origin x="20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7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792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113</cp:revision>
  <dcterms:created xsi:type="dcterms:W3CDTF">2021-06-08T15:02:16Z</dcterms:created>
  <dcterms:modified xsi:type="dcterms:W3CDTF">2023-01-23T19:34:32Z</dcterms:modified>
</cp:coreProperties>
</file>