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/>
    <p:restoredTop sz="96383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5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06400" y="-2496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8058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120</cp:revision>
  <dcterms:created xsi:type="dcterms:W3CDTF">2021-06-08T15:02:16Z</dcterms:created>
  <dcterms:modified xsi:type="dcterms:W3CDTF">2023-02-09T01:36:06Z</dcterms:modified>
</cp:coreProperties>
</file>