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3"/>
    <p:restoredTop sz="96373"/>
  </p:normalViewPr>
  <p:slideViewPr>
    <p:cSldViewPr snapToGrid="0" snapToObjects="1">
      <p:cViewPr varScale="1">
        <p:scale>
          <a:sx n="110" d="100"/>
          <a:sy n="110" d="100"/>
        </p:scale>
        <p:origin x="20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-216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80360" y="7415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35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0" y="0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06400" y="-2496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8058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Laura Carpman</cp:lastModifiedBy>
  <cp:revision>135</cp:revision>
  <dcterms:created xsi:type="dcterms:W3CDTF">2021-06-08T15:02:16Z</dcterms:created>
  <dcterms:modified xsi:type="dcterms:W3CDTF">2023-05-03T17:27:18Z</dcterms:modified>
</cp:coreProperties>
</file>