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76"/>
    <p:restoredTop sz="96351"/>
  </p:normalViewPr>
  <p:slideViewPr>
    <p:cSldViewPr snapToGrid="0" snapToObjects="1">
      <p:cViewPr varScale="1">
        <p:scale>
          <a:sx n="115" d="100"/>
          <a:sy n="115" d="100"/>
        </p:scale>
        <p:origin x="18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880360" y="7415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Daphnee Lalonde</cp:lastModifiedBy>
  <cp:revision>137</cp:revision>
  <dcterms:created xsi:type="dcterms:W3CDTF">2021-06-08T15:02:16Z</dcterms:created>
  <dcterms:modified xsi:type="dcterms:W3CDTF">2023-05-15T15:00:48Z</dcterms:modified>
</cp:coreProperties>
</file>