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199" d="100"/>
          <a:sy n="199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74797" y="-95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-728962" y="920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3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5845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139</cp:revision>
  <dcterms:created xsi:type="dcterms:W3CDTF">2021-06-08T15:02:16Z</dcterms:created>
  <dcterms:modified xsi:type="dcterms:W3CDTF">2023-06-20T13:55:19Z</dcterms:modified>
</cp:coreProperties>
</file>