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6" r:id="rId3"/>
    <p:sldId id="258" r:id="rId4"/>
    <p:sldId id="259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3BC007-69DE-2CE8-119F-8A238DB31CAE}" v="9" dt="2023-10-19T21:17:54.723"/>
    <p1510:client id="{9021BB09-2518-1D39-741C-5220DA6FF5E1}" v="2" dt="2023-10-26T15:23:17.708"/>
    <p1510:client id="{9090376D-A96A-4042-5238-B641CABCB96E}" v="14" dt="2023-10-24T14:03:54.084"/>
    <p1510:client id="{BFEC36E0-0E61-8EC1-0BC0-16BD88867130}" v="8" dt="2023-10-25T18:25:40.7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84"/>
    <p:restoredTop sz="96373"/>
  </p:normalViewPr>
  <p:slideViewPr>
    <p:cSldViewPr snapToGrid="0" snapToObjects="1">
      <p:cViewPr varScale="1">
        <p:scale>
          <a:sx n="78" d="100"/>
          <a:sy n="78" d="100"/>
        </p:scale>
        <p:origin x="1891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26/10/2023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14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26/10/2023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48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26/10/2023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79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26/10/2023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68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26/10/2023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67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26/10/2023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30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26/10/2023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23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26/10/2023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15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26/10/2023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027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26/10/2023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25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26/10/2023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1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79D02-B5F1-D842-9F9B-BD8BD060097E}" type="datetimeFigureOut">
              <a:rPr lang="fr-FR" smtClean="0"/>
              <a:t>26/10/2023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07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nombre&#10;&#10;Description générée automatiqueme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5"/>
            <a:ext cx="9139940" cy="685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93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1521"/>
            <a:ext cx="9139940" cy="685495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796937" y="-6357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5" name="Image 4" descr="Une image contenant texte, capture d’écran, Police, diagramme&#10;&#10;Description générée automatiquemen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5"/>
            <a:ext cx="9139940" cy="685495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750657" y="-3260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880360" y="74157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7582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1521"/>
            <a:ext cx="9139940" cy="685495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796937" y="-6357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5" name="Image 4" descr="Une image contenant texte, capture d’écran, Police, nombre&#10;&#10;Description générée automatiquemen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5"/>
            <a:ext cx="9139940" cy="685495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750657" y="-3260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0894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1521"/>
            <a:ext cx="9139940" cy="685495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796937" y="-6357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5" name="Image 4" descr="Une image contenant texte, capture d’écran, Police, diagramme&#10;&#10;Description générée automatiquemen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5"/>
            <a:ext cx="9139940" cy="685495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750657" y="-3260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079620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5841</TotalTime>
  <Words>29</Words>
  <Application>Microsoft Office PowerPoint</Application>
  <PresentationFormat>Affichage à l'écran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Rachel Dojlido</cp:lastModifiedBy>
  <cp:revision>204</cp:revision>
  <dcterms:created xsi:type="dcterms:W3CDTF">2021-06-08T15:02:16Z</dcterms:created>
  <dcterms:modified xsi:type="dcterms:W3CDTF">2023-10-26T15:23:22Z</dcterms:modified>
</cp:coreProperties>
</file>