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A4B2E-90C0-18A7-5F96-7A76E8A3E538}" v="7" dt="2023-09-20T13:59:22.351"/>
    <p1510:client id="{12B74321-B442-8182-130F-6E9ED4ABEB6A}" v="8" dt="2023-10-03T12:56:52.573"/>
    <p1510:client id="{3CFBF9BA-AA88-D814-64BF-4841270108D5}" v="7" dt="2023-09-20T14:43:17.420"/>
    <p1510:client id="{9817B6B4-D246-D1F9-83CA-E40C8DD12FCC}" v="7" dt="2023-09-20T15:57:08.829"/>
    <p1510:client id="{DB19B548-6B10-A8F4-8CB6-A775A32AE2E7}" v="10" dt="2023-10-02T14:35:26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373"/>
  </p:normalViewPr>
  <p:slideViewPr>
    <p:cSldViewPr snapToGrid="0" snapToObjects="1">
      <p:cViewPr varScale="1">
        <p:scale>
          <a:sx n="199" d="100"/>
          <a:sy n="199" d="100"/>
        </p:scale>
        <p:origin x="1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 descr="Une image contenant texte, capture d’écran, Police, diagramm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 descr="Une image contenant texte, capture d’écran, Police, diagramme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80360" y="7415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 descr="Une image contenant texte, capture d’écran, Police, diagramme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46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5840</TotalTime>
  <Words>0</Words>
  <Application>Microsoft Office PowerPoint</Application>
  <PresentationFormat>Affichage à l'écran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172</cp:revision>
  <dcterms:created xsi:type="dcterms:W3CDTF">2021-06-08T15:02:16Z</dcterms:created>
  <dcterms:modified xsi:type="dcterms:W3CDTF">2023-10-03T12:56:58Z</dcterms:modified>
</cp:coreProperties>
</file>