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2" r:id="rId3"/>
    <p:sldId id="263" r:id="rId4"/>
    <p:sldId id="264" r:id="rId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0EFE4-FAF8-D8B6-FC0C-08CED32DBC46}" v="8" dt="2024-04-23T19:51:42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2"/>
    <p:restoredTop sz="96143"/>
  </p:normalViewPr>
  <p:slideViewPr>
    <p:cSldViewPr snapToGrid="0" snapToObjects="1">
      <p:cViewPr varScale="1">
        <p:scale>
          <a:sx n="117" d="100"/>
          <a:sy n="117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 descr="Une image contenant texte, squelette, capture d’écran, diagramme&#10;&#10;Description générée automatiqu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5"/>
            <a:ext cx="9139940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5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390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5843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Maxime Lapointe</cp:lastModifiedBy>
  <cp:revision>380</cp:revision>
  <dcterms:created xsi:type="dcterms:W3CDTF">2021-06-08T15:02:16Z</dcterms:created>
  <dcterms:modified xsi:type="dcterms:W3CDTF">2024-05-14T01:31:15Z</dcterms:modified>
</cp:coreProperties>
</file>