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0EFE4-FAF8-D8B6-FC0C-08CED32DBC46}" v="8" dt="2024-04-23T19:51:42.026"/>
    <p1510:client id="{24241F8C-AAA0-C738-3B1C-6AF9E48F526C}" v="2" dt="2024-04-25T17:48:17.512"/>
    <p1510:client id="{EB6EE406-D6B0-25ED-903D-4BCF81F32F5D}" v="8" dt="2024-04-23T19:56:57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squelette, capture d’écran, diagramm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diagramme, ligne, capture d’écran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diagramme, Polic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diagramme, Polic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90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3</Words>
  <Application>Microsoft Office PowerPoint</Application>
  <PresentationFormat>Affichage à l'écran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395</cp:revision>
  <dcterms:created xsi:type="dcterms:W3CDTF">2021-06-08T15:02:16Z</dcterms:created>
  <dcterms:modified xsi:type="dcterms:W3CDTF">2024-04-25T17:48:25Z</dcterms:modified>
</cp:coreProperties>
</file>