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92A3BD-8F9F-6729-FB69-1355F39CABF5}" v="10" dt="2024-04-03T17:02:43.0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84"/>
    <p:restoredTop sz="96373"/>
  </p:normalViewPr>
  <p:slideViewPr>
    <p:cSldViewPr snapToGrid="0" snapToObjects="1">
      <p:cViewPr varScale="1">
        <p:scale>
          <a:sx n="91" d="100"/>
          <a:sy n="91" d="100"/>
        </p:scale>
        <p:origin x="1507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CA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79D02-B5F1-D842-9F9B-BD8BD060097E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8999-59BB-F040-8B79-F3E303FF2B3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1145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79D02-B5F1-D842-9F9B-BD8BD060097E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8999-59BB-F040-8B79-F3E303FF2B3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7486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CA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79D02-B5F1-D842-9F9B-BD8BD060097E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8999-59BB-F040-8B79-F3E303FF2B3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2794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79D02-B5F1-D842-9F9B-BD8BD060097E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8999-59BB-F040-8B79-F3E303FF2B3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8683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CA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79D02-B5F1-D842-9F9B-BD8BD060097E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8999-59BB-F040-8B79-F3E303FF2B3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5670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79D02-B5F1-D842-9F9B-BD8BD060097E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8999-59BB-F040-8B79-F3E303FF2B3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0301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CA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79D02-B5F1-D842-9F9B-BD8BD060097E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8999-59BB-F040-8B79-F3E303FF2B3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4230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79D02-B5F1-D842-9F9B-BD8BD060097E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8999-59BB-F040-8B79-F3E303FF2B3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5158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79D02-B5F1-D842-9F9B-BD8BD060097E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8999-59BB-F040-8B79-F3E303FF2B3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6027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79D02-B5F1-D842-9F9B-BD8BD060097E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8999-59BB-F040-8B79-F3E303FF2B3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4251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CA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79D02-B5F1-D842-9F9B-BD8BD060097E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8999-59BB-F040-8B79-F3E303FF2B3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012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79D02-B5F1-D842-9F9B-BD8BD060097E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88999-59BB-F040-8B79-F3E303FF2B3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075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82428" y="-14707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/>
          </a:p>
        </p:txBody>
      </p:sp>
      <p:pic>
        <p:nvPicPr>
          <p:cNvPr id="4" name="Picture 3" descr="A diagram of a medical procedure&#10;&#10;Description automatically generated">
            <a:extLst>
              <a:ext uri="{FF2B5EF4-FFF2-40B4-BE49-F238E27FC236}">
                <a16:creationId xmlns:a16="http://schemas.microsoft.com/office/drawing/2014/main" id="{241F6919-CA67-ACB0-11BB-8E5CB6436E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693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796937" y="-63572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6750657" y="-32600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2880360" y="741578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/>
          </a:p>
        </p:txBody>
      </p:sp>
      <p:pic>
        <p:nvPicPr>
          <p:cNvPr id="5" name="Picture 4" descr="A white and black chart with black text&#10;&#10;Description automatically generated">
            <a:extLst>
              <a:ext uri="{FF2B5EF4-FFF2-40B4-BE49-F238E27FC236}">
                <a16:creationId xmlns:a16="http://schemas.microsoft.com/office/drawing/2014/main" id="{9E8A8872-AC6E-A6C7-5B8B-C825AF54C1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58295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5840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de Microsoft Office</dc:creator>
  <cp:lastModifiedBy>Daphnee Lalonde</cp:lastModifiedBy>
  <cp:revision>274</cp:revision>
  <dcterms:created xsi:type="dcterms:W3CDTF">2021-06-08T15:02:16Z</dcterms:created>
  <dcterms:modified xsi:type="dcterms:W3CDTF">2024-05-30T17:56:35Z</dcterms:modified>
</cp:coreProperties>
</file>