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1" r:id="rId2"/>
    <p:sldId id="264" r:id="rId3"/>
    <p:sldId id="262" r:id="rId4"/>
    <p:sldId id="263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F9A67F-1FB3-6A4A-C0E8-F771B20FB562}" v="4" dt="2024-06-14T13:44:50.118"/>
    <p1510:client id="{D88FAE2F-87CD-3F04-0A6D-736518D3497C}" v="6" dt="2024-06-12T17:19:53.8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4"/>
    <p:restoredTop sz="96373"/>
  </p:normalViewPr>
  <p:slideViewPr>
    <p:cSldViewPr snapToGrid="0" snapToObjects="1">
      <p:cViewPr varScale="1">
        <p:scale>
          <a:sx n="110" d="100"/>
          <a:sy n="110" d="100"/>
        </p:scale>
        <p:origin x="20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82428" y="-147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3" name="Image 2" descr="Une image contenant texte, capture d’écran, Police, nombre&#10;&#10;Description générée automatiquem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54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82428" y="-147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3" name="Image 2" descr="Une image contenant texte, capture d’écran, Police, nombre&#10;&#10;Description générée automatiquem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5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82428" y="-147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3" name="Image 2" descr="Une image contenant texte, capture d’écran, Police, diagramme&#10;&#10;Description générée automatiquem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32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82428" y="-147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3" name="Image 2" descr="Une image contenant texte, capture d’écran, Police, nombre&#10;&#10;Description générée automatiquem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552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5841</TotalTime>
  <Words>3</Words>
  <Application>Microsoft Office PowerPoint</Application>
  <PresentationFormat>Affichage à l'écran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Daphnee Lalonde</cp:lastModifiedBy>
  <cp:revision>344</cp:revision>
  <dcterms:created xsi:type="dcterms:W3CDTF">2021-06-08T15:02:16Z</dcterms:created>
  <dcterms:modified xsi:type="dcterms:W3CDTF">2024-06-14T13:44:59Z</dcterms:modified>
</cp:coreProperties>
</file>