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64" r:id="rId3"/>
    <p:sldId id="262" r:id="rId4"/>
    <p:sldId id="263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9676A-2900-E38E-9E5B-7EA8E6CB23FC}" v="2" dt="2024-06-17T13:23:55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373"/>
  </p:normalViewPr>
  <p:slideViewPr>
    <p:cSldViewPr snapToGrid="0" snapToObjects="1">
      <p:cViewPr varScale="1">
        <p:scale>
          <a:sx n="106" d="100"/>
          <a:sy n="106" d="100"/>
        </p:scale>
        <p:origin x="213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17/06/2024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Police, nombr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5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Police, Rectangl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Police, diagramm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3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Police, nombr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52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Rachel Dojlido</cp:lastModifiedBy>
  <cp:revision>327</cp:revision>
  <dcterms:created xsi:type="dcterms:W3CDTF">2021-06-08T15:02:16Z</dcterms:created>
  <dcterms:modified xsi:type="dcterms:W3CDTF">2024-06-17T14:25:01Z</dcterms:modified>
</cp:coreProperties>
</file>