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4" r:id="rId3"/>
    <p:sldId id="262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9676A-2900-E38E-9E5B-7EA8E6CB23FC}" v="2" dt="2024-06-17T13:23:55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2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E9474-FADD-0D53-30DC-4EF69ECC4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DD6693-C11F-4B8E-E912-6423D525E152}"/>
              </a:ext>
            </a:extLst>
          </p:cNvPr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538EE3-BA92-C039-5724-2278AEF61E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9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FE99C45-99DF-54DB-228A-D6D448F1F445}"/>
              </a:ext>
            </a:extLst>
          </p:cNvPr>
          <p:cNvSpPr txBox="1"/>
          <p:nvPr/>
        </p:nvSpPr>
        <p:spPr>
          <a:xfrm>
            <a:off x="-1465118" y="45408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37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F19B4E-EA3A-B7D5-1471-CE45C525F33C}"/>
              </a:ext>
            </a:extLst>
          </p:cNvPr>
          <p:cNvSpPr txBox="1"/>
          <p:nvPr/>
        </p:nvSpPr>
        <p:spPr>
          <a:xfrm>
            <a:off x="-1454727" y="217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7326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5861</TotalTime>
  <Words>0</Words>
  <Application>Microsoft Macintosh PowerPoint</Application>
  <PresentationFormat>Affichage à l'écran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Claude Duchesne</cp:lastModifiedBy>
  <cp:revision>338</cp:revision>
  <dcterms:created xsi:type="dcterms:W3CDTF">2021-06-08T15:02:16Z</dcterms:created>
  <dcterms:modified xsi:type="dcterms:W3CDTF">2024-12-17T20:42:48Z</dcterms:modified>
</cp:coreProperties>
</file>