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4" r:id="rId3"/>
    <p:sldId id="262" r:id="rId4"/>
    <p:sldId id="263" r:id="rId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9676A-2900-E38E-9E5B-7EA8E6CB23FC}" v="2" dt="2024-06-17T13:23:55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2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9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2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D02-B5F1-D842-9F9B-BD8BD060097E}" type="datetimeFigureOut">
              <a:rPr lang="fr-FR" smtClean="0"/>
              <a:t>11/12/2024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8999-59BB-F040-8B79-F3E303FF2B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045"/>
            <a:ext cx="9139940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5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045"/>
            <a:ext cx="9139940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7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045"/>
            <a:ext cx="9139940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3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2428" y="-147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045"/>
            <a:ext cx="9139940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552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5857</TotalTime>
  <Words>0</Words>
  <Application>Microsoft Macintosh PowerPoint</Application>
  <PresentationFormat>Affichage à l'écran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Claude Duchesne</cp:lastModifiedBy>
  <cp:revision>335</cp:revision>
  <dcterms:created xsi:type="dcterms:W3CDTF">2021-06-08T15:02:16Z</dcterms:created>
  <dcterms:modified xsi:type="dcterms:W3CDTF">2024-12-11T19:43:47Z</dcterms:modified>
</cp:coreProperties>
</file>