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4" r:id="rId3"/>
    <p:sldId id="262" r:id="rId4"/>
    <p:sldId id="263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9676A-2900-E38E-9E5B-7EA8E6CB23FC}" v="2" dt="2024-06-17T13:23:55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2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5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F3570B-49B4-1F23-17F2-739154E1D1B1}"/>
              </a:ext>
            </a:extLst>
          </p:cNvPr>
          <p:cNvSpPr txBox="1"/>
          <p:nvPr/>
        </p:nvSpPr>
        <p:spPr>
          <a:xfrm>
            <a:off x="-644236" y="4468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1552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5858</TotalTime>
  <Words>0</Words>
  <Application>Microsoft Macintosh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Claude Duchesne</cp:lastModifiedBy>
  <cp:revision>336</cp:revision>
  <dcterms:created xsi:type="dcterms:W3CDTF">2021-06-08T15:02:16Z</dcterms:created>
  <dcterms:modified xsi:type="dcterms:W3CDTF">2024-12-11T13:45:50Z</dcterms:modified>
</cp:coreProperties>
</file>