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</p:sldIdLst>
  <p:sldSz cx="12192000" cy="9144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26"/>
  </p:normalViewPr>
  <p:slideViewPr>
    <p:cSldViewPr snapToGrid="0">
      <p:cViewPr varScale="1">
        <p:scale>
          <a:sx n="90" d="100"/>
          <a:sy n="90" d="100"/>
        </p:scale>
        <p:origin x="15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CCEA7D-6CC3-00E4-5F86-1A942CC84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6484"/>
            <a:ext cx="91440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50C1771-395C-184A-0DCD-BC667B6ED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93E32D-E2D8-C712-A7D7-86E1D3686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C525-B4A4-534E-B2AB-B925476C7319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F4BBEB-EB6B-10DC-BA6D-877B785CA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9DB970-2C8D-7F53-83DB-43DFCEA69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E201-00CB-6F4C-AACA-C9ED23E25C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31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0255A5-E8C4-8D21-2A50-DBD11A537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8D3081A-655D-D401-185E-FB17AA102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C3F58E-E65A-16D1-EDE5-30E64DC6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C525-B4A4-534E-B2AB-B925476C7319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AC891B-C6CB-8C94-342A-E12ADAB7F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F6033F-427C-C1D9-01CC-FC01F6181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E201-00CB-6F4C-AACA-C9ED23E25C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58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FDD9D64-B711-411E-255B-3E6A537B57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86833"/>
            <a:ext cx="2628900" cy="7749117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BC4DF59-7B9F-94FA-1B79-589D15DE5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486833"/>
            <a:ext cx="7734300" cy="7749117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56D142-8058-E3E6-D011-4EC0A6138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C525-B4A4-534E-B2AB-B925476C7319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0AF490-078E-B311-2737-4E6AC5864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8BCC9C-4787-EDD5-8393-E2C93C6E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E201-00CB-6F4C-AACA-C9ED23E25C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10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64ED25-4AE3-6D2D-B6E0-8EF2D00FD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F17D8F-CB14-2551-7596-7BCA5C9FE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336B98-F341-102B-5DF7-8C0F32556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C525-B4A4-534E-B2AB-B925476C7319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E1507D-1718-3D46-8E25-110A367D3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51D70F-8C59-1944-B6D8-F3B064826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E201-00CB-6F4C-AACA-C9ED23E25C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30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C0BE90-443D-1378-8C04-FECCD7DB8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2279652"/>
            <a:ext cx="10515600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0DAF41-F482-9777-CEAB-61B8CBC09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6119288"/>
            <a:ext cx="10515600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5490DE-8B89-C989-D775-B38FB34F0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C525-B4A4-534E-B2AB-B925476C7319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C51608-E76A-9C19-9F4F-7DF2B8AE9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E652A7-82E1-6B84-3782-C79A1D652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E201-00CB-6F4C-AACA-C9ED23E25C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657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7B78DC-125D-E213-4BE9-51F95034C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7F8F37-CF65-C729-245A-689C1FBF40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EF0F7E0-7F05-2259-3463-DFF3A5F5D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0E2786-D8F9-7EA1-00BF-6310F60A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C525-B4A4-534E-B2AB-B925476C7319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65EFE6-8D8F-4D71-52D8-98D58FADE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B2F3B4-C60A-F2F6-632A-BF44F8C93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E201-00CB-6F4C-AACA-C9ED23E25C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2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0586A0-FAFF-AD07-FC0C-828720E96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6835"/>
            <a:ext cx="10515600" cy="1767417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F11363-6B4B-EFAD-9DEE-4139AE703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2241551"/>
            <a:ext cx="5157787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A464C7A-D80B-1C6E-164A-EBBCF0356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3340100"/>
            <a:ext cx="5157787" cy="4912784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8F490C1-763E-CCE5-955F-F8BB82E5C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A1A7550-A457-6F2D-31C1-8D30DCCEE9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807EA75-3A4F-0E72-8884-AE572FAA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C525-B4A4-534E-B2AB-B925476C7319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5E5A325-5844-4228-7F3F-5E8579997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AEEB2EB-31CB-55DE-4CF4-892635C86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E201-00CB-6F4C-AACA-C9ED23E25C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18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1FDE8F-4A3F-F839-6E7A-087AED757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975744F-7E68-EC91-9FDB-09A2313D2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C525-B4A4-534E-B2AB-B925476C7319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59F548-8FB2-F476-12DB-41ABB43B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B23359-58A9-DB8E-4962-CECDD1C4A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E201-00CB-6F4C-AACA-C9ED23E25C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8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563A4F5-52D4-1324-B07B-C545C1BA9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C525-B4A4-534E-B2AB-B925476C7319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F4718AC-4A3C-ED0E-D61C-13CF227E5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EF65B7-340A-ECB5-563B-59CC5D6AC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E201-00CB-6F4C-AACA-C9ED23E25C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75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004E55-BB53-B5EC-0242-8110298F5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609600"/>
            <a:ext cx="3932237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D1FFFE-32C1-E985-C5DC-107A524FE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16568"/>
            <a:ext cx="6172200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288C354-94EB-9E6F-1CCD-03A8467D8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743200"/>
            <a:ext cx="3932237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79A108-888D-2ADD-371F-E5BE3CBD9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C525-B4A4-534E-B2AB-B925476C7319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18ABF3-E22B-0DDE-BA91-49C94F5CE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AE6A9C-CC0A-B1AD-7A85-E4BA0555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E201-00CB-6F4C-AACA-C9ED23E25C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46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4E3FE0-20F1-2978-8E1E-C42186A65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609600"/>
            <a:ext cx="3932237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3996571-47C0-3B6F-E8BA-A2A3DF135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16568"/>
            <a:ext cx="6172200" cy="649816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CA"/>
              <a:t>Cliquez sur l'icône pour ajouter une image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39C23F-3280-4881-93B8-3E6B935DF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743200"/>
            <a:ext cx="3932237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9E7651-35F6-8B66-7778-0605EC61A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C525-B4A4-534E-B2AB-B925476C7319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C546EF-91F0-887F-A996-461213B01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82214A-22C2-BB5C-8BAB-86B189989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E201-00CB-6F4C-AACA-C9ED23E25C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29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3B75E40-9C56-CA4D-924A-75ADA9E87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6835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3BCFB4-FDBE-8368-4116-C7E2476BD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40C4CB-3A7C-4A3A-B33E-2F2954D9D2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8475137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A7C525-B4A4-534E-B2AB-B925476C7319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AF9264-A4D4-412F-0A36-AFF72336F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8475137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5B2035-A75C-721B-5750-CBE244A9C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8475137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99E201-00CB-6F4C-AACA-C9ED23E25C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09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A7C9CF1-6840-C51A-01BC-BEE7C8C5F33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66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73E80F8-A71B-DD75-F113-8CE1D5BE688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8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F97C2D7-C5C0-CC0B-B8C5-121ADFB2AB3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8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660483C-CB50-267E-E840-0C1954C20E1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829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22" id="{06FEADED-3B20-D34F-9172-940EB89EA330}" vid="{8CE8F91A-3211-9C4F-89E4-789E4A1EE3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0</TotalTime>
  <Words>0</Words>
  <Application>Microsoft Macintosh PowerPoint</Application>
  <PresentationFormat>Personnalisé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Claude Duchesne</dc:creator>
  <cp:lastModifiedBy>Claude Duchesne</cp:lastModifiedBy>
  <cp:revision>1</cp:revision>
  <dcterms:created xsi:type="dcterms:W3CDTF">2026-06-16T12:03:37Z</dcterms:created>
  <dcterms:modified xsi:type="dcterms:W3CDTF">2026-06-16T12:04:09Z</dcterms:modified>
</cp:coreProperties>
</file>